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 varScale="1">
        <p:scale>
          <a:sx n="91" d="100"/>
          <a:sy n="91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7873-F331-410A-463B-EC6D7292F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E1632-B2C0-ABC8-9AD7-BDC66FA3E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83B69-F845-4396-04A5-DFEB21FC2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19F1A-23F0-8795-8DC3-2DFD7353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08E52-4192-9AA3-472C-A3410490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25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786B-C9B6-2437-71D6-5A834EC7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407E1-0B9D-F7FA-0F60-675DD5051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B388A-0581-5A59-3B7D-D3F168EF3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B4B16-A2A5-A5A8-B8D3-148D3B74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7C770-5F78-6F10-41ED-037293C2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5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B9EAE-A6BE-2567-EAD3-CB21B90E8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1EEA0-60AF-54D4-6084-43234FC64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379AF-7012-08D3-A099-CC1B9257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7585F-AF88-5632-FAC7-D78822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D2903-1B38-6B0A-2BCE-F3538741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84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92E4-D705-4FAE-CEC7-23D4475D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8C77-1100-3C72-649E-9C762DEC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4E44-AA30-083B-B285-1F85C33E8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55D22-A0DA-3F5A-4CC2-77F258B1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B5B01-295A-0E69-41BD-AC8A02B1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792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C142-4A8B-2FAF-9375-D254385E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F2782-EE9C-07F4-0029-52D65CAEF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5150F-F026-D630-D1BD-8EE1FDAA0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077D4-9BF8-038F-081E-878C402F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ADD03-2477-DBD0-8AD7-0153990C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81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BCB3-1097-F5C4-5FCF-2DC6942A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82D8A-463A-C1B2-AF17-065495A27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7A63A-21A7-556A-4CCC-67F465D1F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C28E8-A16E-7D39-83B3-1FB894A4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58C99-DF14-165E-EA74-2CB0BF83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20166-13EA-B91D-22E7-5D51DE4A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720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FDB4-1C2F-A85B-715D-7C51829C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8F6E5-D854-3045-37EF-54B90217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DB893-C8B3-7692-7385-770111D91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2D662-C0CA-AAB1-02FA-012BD78A5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AE79A-6746-44C0-FC2C-235D1C2E7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F18357-EBF0-B79A-8E59-E64230E5E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C881F-B3DF-92D7-E52F-0E401900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E7B64-D1ED-834C-E403-01DEA826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7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937F-2ECE-3CE1-C7AB-FAA3E3D5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40C35A-84F3-10B6-38CD-0557C3111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2B578-62D5-1656-0315-B85067C5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C73F4-4B90-5160-E292-A2EF92167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09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87EB3-A080-AAD8-F946-EBF101BA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4EDAB-33F3-EC19-D9A2-8032CABA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6C1E6-4A26-6522-3D4B-3F388840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08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3260-EE88-9BFF-96CF-3AA9F872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E38E6-A52A-658C-4D4A-16BB57FE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74B8D-5426-DA5B-B659-A56997EAB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B7F5E-8886-B9D0-F080-E892B508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C9975-B79F-FF8E-460D-D8C2144E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3C48F-33A7-6DD2-B96A-A483EF82A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1800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06DF-06D7-AA5F-541D-36229A27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8E15E-21CF-DB38-0190-B92AB69AF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C7847-EDD2-58FB-0B16-AFD4FAFAB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3D14B-899D-0197-9B67-E44C174D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50009-29FE-8F8C-50C6-190CBD268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FF4FA-8FDF-82AB-B8A7-F19CF08E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82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A5814-0B32-D574-4165-B00826103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2C46F-1B7E-BD71-8586-4A3EF940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C7EE-6832-D763-B6F7-69CD4D689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60D41-109C-49D9-BDF5-56CED2D02CAE}" type="datetimeFigureOut">
              <a:rPr kumimoji="1" lang="ja-JP" altLang="en-US" smtClean="0"/>
              <a:t>2025/6/6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8BA19-C731-8216-F89A-A39E8A266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E78CB-5405-7945-7C28-B52891AFC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73B66-8A53-4A9F-BE4F-286DADA262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99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204E0-A818-BC49-420E-DA6B31557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47" y="1130418"/>
            <a:ext cx="4876800" cy="487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1D72A-F7F9-DD94-8A2F-6197AF50C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47" y="356881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52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7CCC-85C6-71D8-F37F-0735E1F6C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【勉強】勉強してください【勉強】">
            <a:extLst>
              <a:ext uri="{FF2B5EF4-FFF2-40B4-BE49-F238E27FC236}">
                <a16:creationId xmlns:a16="http://schemas.microsoft.com/office/drawing/2014/main" id="{1F4F6BC0-54A1-DF95-3DA3-3A57E2F39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0" r="15293"/>
          <a:stretch/>
        </p:blipFill>
        <p:spPr bwMode="auto">
          <a:xfrm>
            <a:off x="2483141" y="181324"/>
            <a:ext cx="1788198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【勉強】勉強してください【勉強】">
            <a:extLst>
              <a:ext uri="{FF2B5EF4-FFF2-40B4-BE49-F238E27FC236}">
                <a16:creationId xmlns:a16="http://schemas.microsoft.com/office/drawing/2014/main" id="{8E445018-2454-94D6-2298-53FE3EB30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0" r="15293"/>
          <a:stretch/>
        </p:blipFill>
        <p:spPr bwMode="auto">
          <a:xfrm flipH="1">
            <a:off x="694944" y="181324"/>
            <a:ext cx="1788198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今すぐに勉強してください #勉強 #勉強 #勉強 #勉強 #勉強 - YouTube">
            <a:extLst>
              <a:ext uri="{FF2B5EF4-FFF2-40B4-BE49-F238E27FC236}">
                <a16:creationId xmlns:a16="http://schemas.microsoft.com/office/drawing/2014/main" id="{2334D46F-1917-C67B-E88E-C7AC28645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4" r="47101"/>
          <a:stretch/>
        </p:blipFill>
        <p:spPr bwMode="auto">
          <a:xfrm>
            <a:off x="4972531" y="1602296"/>
            <a:ext cx="2040665" cy="525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今すぐに勉強してください #勉強 #勉強 #勉強 #勉強 #勉強 - YouTube">
            <a:extLst>
              <a:ext uri="{FF2B5EF4-FFF2-40B4-BE49-F238E27FC236}">
                <a16:creationId xmlns:a16="http://schemas.microsoft.com/office/drawing/2014/main" id="{05534B33-9193-EC69-0BBA-68FC23B56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4" r="47101"/>
          <a:stretch/>
        </p:blipFill>
        <p:spPr bwMode="auto">
          <a:xfrm flipH="1">
            <a:off x="7013195" y="1602296"/>
            <a:ext cx="2040664" cy="525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1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CD9C7-4FB0-699F-A6B2-438D2DED3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勉強」と言うたびにどんどん加速していく河野玄斗さん - YouTube">
            <a:extLst>
              <a:ext uri="{FF2B5EF4-FFF2-40B4-BE49-F238E27FC236}">
                <a16:creationId xmlns:a16="http://schemas.microsoft.com/office/drawing/2014/main" id="{3FBCF4A7-973D-1842-E0A5-E422A2920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4" t="15367" r="14311" b="13257"/>
          <a:stretch/>
        </p:blipFill>
        <p:spPr bwMode="auto">
          <a:xfrm>
            <a:off x="4454554" y="1845578"/>
            <a:ext cx="3816991" cy="326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BF40E9-E5A5-2A23-1EA2-A42920019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1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80" y="666226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B6F54-6BAC-E2BA-FA10-978B74831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80" y="3088722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089A8-7719-956A-C7D2-53939B7E3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80" y="618514"/>
            <a:ext cx="2438400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2C6415-F6C2-9E8C-03F0-BB91F8CE4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5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80" y="3072818"/>
            <a:ext cx="2438400" cy="2438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9D0340-E498-2036-5391-ADFA0F9E6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000"/>
                    </a14:imgEffect>
                    <a14:imgEffect>
                      <a14:brightnessContrast bright="16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80" y="666226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EC9ADD-0134-756E-BFCF-FCE3C293B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5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80" y="305691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2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EA3A77-3F3D-77B0-75E5-6DCEEBC5F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89" y="3572594"/>
            <a:ext cx="780290" cy="3901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2AAB97-0F21-732B-F518-4F7E807469AF}"/>
              </a:ext>
            </a:extLst>
          </p:cNvPr>
          <p:cNvSpPr/>
          <p:nvPr/>
        </p:nvSpPr>
        <p:spPr>
          <a:xfrm>
            <a:off x="2979589" y="3572593"/>
            <a:ext cx="186522" cy="390145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21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45DCA4-7269-C236-4D20-CE045F8B2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25"/>
          <a:stretch/>
        </p:blipFill>
        <p:spPr>
          <a:xfrm>
            <a:off x="212379" y="3226757"/>
            <a:ext cx="1799301" cy="1931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155F8-845D-7FF4-0994-9F452AA7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0" y="723621"/>
            <a:ext cx="3338819" cy="2701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88938-9D1F-370B-2B80-7B6E880CF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6" r="697"/>
          <a:stretch/>
        </p:blipFill>
        <p:spPr>
          <a:xfrm>
            <a:off x="2011681" y="3226757"/>
            <a:ext cx="1539518" cy="1931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9CCF5C-E233-7D6D-8E07-A80B7DCEC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740" y="300677"/>
            <a:ext cx="3070860" cy="30708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7B9157-7909-00AB-4DB9-88D9CFE14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740" y="2705100"/>
            <a:ext cx="307086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5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0546A-BD8A-A89E-1174-017C57BB4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60" y="449580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FBBBB-BAF3-F42F-6B41-B66533BDF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56460" y="2887980"/>
            <a:ext cx="24384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6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93E7B0-9631-9B3F-9784-B6969DA48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103123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D3E290-A2A8-6C78-EAFC-ABB35FE0D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22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81"/>
          <a:stretch/>
        </p:blipFill>
        <p:spPr>
          <a:xfrm>
            <a:off x="4876800" y="3103123"/>
            <a:ext cx="2438400" cy="243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EB6927-60EC-187F-5908-D1FCC6BCF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806"/>
                    </a14:imgEffect>
                    <a14:imgEffect>
                      <a14:saturation sat="38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85928"/>
            <a:ext cx="4876800" cy="30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2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F9B605-6A84-EFC0-B5A4-C079759EB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155970"/>
            <a:ext cx="2273031" cy="487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8B7A35-A313-3662-5F6D-57E8A1D38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230" y="1155289"/>
            <a:ext cx="391524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608076-A561-9057-0EE2-253731546BA0}"/>
              </a:ext>
            </a:extLst>
          </p:cNvPr>
          <p:cNvSpPr/>
          <p:nvPr/>
        </p:nvSpPr>
        <p:spPr>
          <a:xfrm>
            <a:off x="1333849" y="2500009"/>
            <a:ext cx="6644081" cy="16926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0B569-F4EC-983F-0721-C31B41CB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49" y="996893"/>
            <a:ext cx="6644081" cy="21937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377AA0-90F6-F805-95D7-1E7B6F88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49" y="3429000"/>
            <a:ext cx="4018327" cy="2352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09B7FD-345E-23E7-EC7A-21E646A55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2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 b="8734"/>
          <a:stretch/>
        </p:blipFill>
        <p:spPr>
          <a:xfrm>
            <a:off x="5352176" y="3428998"/>
            <a:ext cx="2625754" cy="23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9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7D4B3E-D9FA-B50E-4692-871459681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3" y="0"/>
            <a:ext cx="3046379" cy="3046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B8CF0-3C5C-FCE0-E081-0DAD96982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243192" cy="2287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68CF9A-42C8-2B6B-0A1F-ACBF8B28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266"/>
          <a:stretch/>
        </p:blipFill>
        <p:spPr>
          <a:xfrm flipV="1">
            <a:off x="0" y="2287621"/>
            <a:ext cx="243192" cy="1429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61FF29-A272-B1C2-4184-F8921243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92" y="2822642"/>
            <a:ext cx="3046379" cy="894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B4C70-FC33-8B35-0B6C-95B4BAAA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72" y="-1"/>
            <a:ext cx="163750" cy="3717587"/>
          </a:xfrm>
          <a:prstGeom prst="rect">
            <a:avLst/>
          </a:prstGeom>
        </p:spPr>
      </p:pic>
      <p:sp>
        <p:nvSpPr>
          <p:cNvPr id="24" name="正方形/長方形 5">
            <a:extLst>
              <a:ext uri="{FF2B5EF4-FFF2-40B4-BE49-F238E27FC236}">
                <a16:creationId xmlns:a16="http://schemas.microsoft.com/office/drawing/2014/main" id="{C873B971-C2F8-C9A6-FB2E-4E0F2C925B00}"/>
              </a:ext>
            </a:extLst>
          </p:cNvPr>
          <p:cNvSpPr/>
          <p:nvPr/>
        </p:nvSpPr>
        <p:spPr>
          <a:xfrm>
            <a:off x="3777843" y="420174"/>
            <a:ext cx="5203591" cy="5814451"/>
          </a:xfrm>
          <a:prstGeom prst="rect">
            <a:avLst/>
          </a:prstGeom>
          <a:gradFill>
            <a:gsLst>
              <a:gs pos="37000">
                <a:srgbClr val="9DA0A1"/>
              </a:gs>
              <a:gs pos="25000">
                <a:srgbClr val="B4B2B0"/>
              </a:gs>
              <a:gs pos="47000">
                <a:srgbClr val="9DA0A1"/>
              </a:gs>
              <a:gs pos="97902">
                <a:srgbClr val="CCCBCA"/>
              </a:gs>
              <a:gs pos="71000">
                <a:srgbClr val="B4B2B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6">
            <a:extLst>
              <a:ext uri="{FF2B5EF4-FFF2-40B4-BE49-F238E27FC236}">
                <a16:creationId xmlns:a16="http://schemas.microsoft.com/office/drawing/2014/main" id="{99FFAF96-54E4-6B60-E7E0-E91E4D18FE3C}"/>
              </a:ext>
            </a:extLst>
          </p:cNvPr>
          <p:cNvSpPr/>
          <p:nvPr/>
        </p:nvSpPr>
        <p:spPr>
          <a:xfrm>
            <a:off x="3704733" y="420173"/>
            <a:ext cx="6729585" cy="157483"/>
          </a:xfrm>
          <a:prstGeom prst="rect">
            <a:avLst/>
          </a:prstGeom>
          <a:solidFill>
            <a:srgbClr val="D8DAD9"/>
          </a:solidFill>
          <a:ln w="25400" cap="sq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7">
            <a:extLst>
              <a:ext uri="{FF2B5EF4-FFF2-40B4-BE49-F238E27FC236}">
                <a16:creationId xmlns:a16="http://schemas.microsoft.com/office/drawing/2014/main" id="{C9DC1AFD-D29C-3328-BD99-BDE0BA2BC8AE}"/>
              </a:ext>
            </a:extLst>
          </p:cNvPr>
          <p:cNvSpPr/>
          <p:nvPr/>
        </p:nvSpPr>
        <p:spPr>
          <a:xfrm>
            <a:off x="3777843" y="577656"/>
            <a:ext cx="6656475" cy="129974"/>
          </a:xfrm>
          <a:prstGeom prst="rect">
            <a:avLst/>
          </a:prstGeom>
          <a:gradFill>
            <a:gsLst>
              <a:gs pos="0">
                <a:srgbClr val="788D86"/>
              </a:gs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9">
            <a:extLst>
              <a:ext uri="{FF2B5EF4-FFF2-40B4-BE49-F238E27FC236}">
                <a16:creationId xmlns:a16="http://schemas.microsoft.com/office/drawing/2014/main" id="{DFA42681-1CA3-6B75-3505-130C1C878284}"/>
              </a:ext>
            </a:extLst>
          </p:cNvPr>
          <p:cNvCxnSpPr>
            <a:cxnSpLocks/>
          </p:cNvCxnSpPr>
          <p:nvPr/>
        </p:nvCxnSpPr>
        <p:spPr>
          <a:xfrm>
            <a:off x="5376672" y="563880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11">
            <a:extLst>
              <a:ext uri="{FF2B5EF4-FFF2-40B4-BE49-F238E27FC236}">
                <a16:creationId xmlns:a16="http://schemas.microsoft.com/office/drawing/2014/main" id="{BE4B3591-2741-7296-FDAB-702820E129DE}"/>
              </a:ext>
            </a:extLst>
          </p:cNvPr>
          <p:cNvCxnSpPr>
            <a:cxnSpLocks/>
          </p:cNvCxnSpPr>
          <p:nvPr/>
        </p:nvCxnSpPr>
        <p:spPr>
          <a:xfrm>
            <a:off x="6096000" y="5776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12">
            <a:extLst>
              <a:ext uri="{FF2B5EF4-FFF2-40B4-BE49-F238E27FC236}">
                <a16:creationId xmlns:a16="http://schemas.microsoft.com/office/drawing/2014/main" id="{28EE45DC-AAAC-A6AD-E2DB-945320EC765F}"/>
              </a:ext>
            </a:extLst>
          </p:cNvPr>
          <p:cNvCxnSpPr>
            <a:cxnSpLocks/>
          </p:cNvCxnSpPr>
          <p:nvPr/>
        </p:nvCxnSpPr>
        <p:spPr>
          <a:xfrm>
            <a:off x="4673600" y="5623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13">
            <a:extLst>
              <a:ext uri="{FF2B5EF4-FFF2-40B4-BE49-F238E27FC236}">
                <a16:creationId xmlns:a16="http://schemas.microsoft.com/office/drawing/2014/main" id="{2C51A609-8F05-F70A-48D4-D29E0EE07D16}"/>
              </a:ext>
            </a:extLst>
          </p:cNvPr>
          <p:cNvCxnSpPr>
            <a:cxnSpLocks/>
          </p:cNvCxnSpPr>
          <p:nvPr/>
        </p:nvCxnSpPr>
        <p:spPr>
          <a:xfrm>
            <a:off x="3942080" y="623375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14">
            <a:extLst>
              <a:ext uri="{FF2B5EF4-FFF2-40B4-BE49-F238E27FC236}">
                <a16:creationId xmlns:a16="http://schemas.microsoft.com/office/drawing/2014/main" id="{0B45978A-EA26-EC95-A56E-74832A161139}"/>
              </a:ext>
            </a:extLst>
          </p:cNvPr>
          <p:cNvCxnSpPr>
            <a:cxnSpLocks/>
          </p:cNvCxnSpPr>
          <p:nvPr/>
        </p:nvCxnSpPr>
        <p:spPr>
          <a:xfrm>
            <a:off x="6797040" y="5623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15">
            <a:extLst>
              <a:ext uri="{FF2B5EF4-FFF2-40B4-BE49-F238E27FC236}">
                <a16:creationId xmlns:a16="http://schemas.microsoft.com/office/drawing/2014/main" id="{F66D5CFC-51FA-8658-A8AA-D79553F69E09}"/>
              </a:ext>
            </a:extLst>
          </p:cNvPr>
          <p:cNvCxnSpPr>
            <a:cxnSpLocks/>
          </p:cNvCxnSpPr>
          <p:nvPr/>
        </p:nvCxnSpPr>
        <p:spPr>
          <a:xfrm>
            <a:off x="7528560" y="623375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16">
            <a:extLst>
              <a:ext uri="{FF2B5EF4-FFF2-40B4-BE49-F238E27FC236}">
                <a16:creationId xmlns:a16="http://schemas.microsoft.com/office/drawing/2014/main" id="{A76AE22B-BB5D-36E6-72FD-711433F4C46E}"/>
              </a:ext>
            </a:extLst>
          </p:cNvPr>
          <p:cNvCxnSpPr>
            <a:cxnSpLocks/>
          </p:cNvCxnSpPr>
          <p:nvPr/>
        </p:nvCxnSpPr>
        <p:spPr>
          <a:xfrm>
            <a:off x="8255995" y="623375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17">
            <a:extLst>
              <a:ext uri="{FF2B5EF4-FFF2-40B4-BE49-F238E27FC236}">
                <a16:creationId xmlns:a16="http://schemas.microsoft.com/office/drawing/2014/main" id="{407068CC-23C6-51A9-A229-CE7E721A2243}"/>
              </a:ext>
            </a:extLst>
          </p:cNvPr>
          <p:cNvCxnSpPr>
            <a:cxnSpLocks/>
          </p:cNvCxnSpPr>
          <p:nvPr/>
        </p:nvCxnSpPr>
        <p:spPr>
          <a:xfrm>
            <a:off x="8981436" y="5776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20">
            <a:extLst>
              <a:ext uri="{FF2B5EF4-FFF2-40B4-BE49-F238E27FC236}">
                <a16:creationId xmlns:a16="http://schemas.microsoft.com/office/drawing/2014/main" id="{210746E6-A485-1D2E-6FA4-6D4250BEAA9A}"/>
              </a:ext>
            </a:extLst>
          </p:cNvPr>
          <p:cNvCxnSpPr>
            <a:cxnSpLocks/>
          </p:cNvCxnSpPr>
          <p:nvPr/>
        </p:nvCxnSpPr>
        <p:spPr>
          <a:xfrm>
            <a:off x="3704733" y="103632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24">
            <a:extLst>
              <a:ext uri="{FF2B5EF4-FFF2-40B4-BE49-F238E27FC236}">
                <a16:creationId xmlns:a16="http://schemas.microsoft.com/office/drawing/2014/main" id="{9D58524C-EDAB-1BB5-6DD7-9124788F9245}"/>
              </a:ext>
            </a:extLst>
          </p:cNvPr>
          <p:cNvCxnSpPr>
            <a:cxnSpLocks/>
          </p:cNvCxnSpPr>
          <p:nvPr/>
        </p:nvCxnSpPr>
        <p:spPr>
          <a:xfrm>
            <a:off x="3777843" y="225552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25">
            <a:extLst>
              <a:ext uri="{FF2B5EF4-FFF2-40B4-BE49-F238E27FC236}">
                <a16:creationId xmlns:a16="http://schemas.microsoft.com/office/drawing/2014/main" id="{3002CF0C-AD6E-76DC-CEA2-1132973EF755}"/>
              </a:ext>
            </a:extLst>
          </p:cNvPr>
          <p:cNvCxnSpPr>
            <a:cxnSpLocks/>
          </p:cNvCxnSpPr>
          <p:nvPr/>
        </p:nvCxnSpPr>
        <p:spPr>
          <a:xfrm>
            <a:off x="3777843" y="262128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26">
            <a:extLst>
              <a:ext uri="{FF2B5EF4-FFF2-40B4-BE49-F238E27FC236}">
                <a16:creationId xmlns:a16="http://schemas.microsoft.com/office/drawing/2014/main" id="{98F35FC8-39B2-DB43-A2EE-71D0270FFB4C}"/>
              </a:ext>
            </a:extLst>
          </p:cNvPr>
          <p:cNvCxnSpPr>
            <a:cxnSpLocks/>
          </p:cNvCxnSpPr>
          <p:nvPr/>
        </p:nvCxnSpPr>
        <p:spPr>
          <a:xfrm>
            <a:off x="3777843" y="373888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27">
            <a:extLst>
              <a:ext uri="{FF2B5EF4-FFF2-40B4-BE49-F238E27FC236}">
                <a16:creationId xmlns:a16="http://schemas.microsoft.com/office/drawing/2014/main" id="{9D008598-0430-142A-155D-0FC8F3E15615}"/>
              </a:ext>
            </a:extLst>
          </p:cNvPr>
          <p:cNvCxnSpPr>
            <a:cxnSpLocks/>
          </p:cNvCxnSpPr>
          <p:nvPr/>
        </p:nvCxnSpPr>
        <p:spPr>
          <a:xfrm>
            <a:off x="3777843" y="419608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28">
            <a:extLst>
              <a:ext uri="{FF2B5EF4-FFF2-40B4-BE49-F238E27FC236}">
                <a16:creationId xmlns:a16="http://schemas.microsoft.com/office/drawing/2014/main" id="{710F3BB7-BA46-D547-84BC-47B103B81536}"/>
              </a:ext>
            </a:extLst>
          </p:cNvPr>
          <p:cNvCxnSpPr>
            <a:cxnSpLocks/>
          </p:cNvCxnSpPr>
          <p:nvPr/>
        </p:nvCxnSpPr>
        <p:spPr>
          <a:xfrm>
            <a:off x="3704733" y="544576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29">
            <a:extLst>
              <a:ext uri="{FF2B5EF4-FFF2-40B4-BE49-F238E27FC236}">
                <a16:creationId xmlns:a16="http://schemas.microsoft.com/office/drawing/2014/main" id="{5FFBF500-17BC-EC35-A9CE-4F4CB6732AD1}"/>
              </a:ext>
            </a:extLst>
          </p:cNvPr>
          <p:cNvSpPr/>
          <p:nvPr/>
        </p:nvSpPr>
        <p:spPr>
          <a:xfrm>
            <a:off x="6342752" y="2621280"/>
            <a:ext cx="130289" cy="1117599"/>
          </a:xfrm>
          <a:prstGeom prst="rect">
            <a:avLst/>
          </a:prstGeom>
          <a:solidFill>
            <a:srgbClr val="21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32">
            <a:extLst>
              <a:ext uri="{FF2B5EF4-FFF2-40B4-BE49-F238E27FC236}">
                <a16:creationId xmlns:a16="http://schemas.microsoft.com/office/drawing/2014/main" id="{2C08FE56-98AB-C135-7259-9448163201BB}"/>
              </a:ext>
            </a:extLst>
          </p:cNvPr>
          <p:cNvSpPr/>
          <p:nvPr/>
        </p:nvSpPr>
        <p:spPr>
          <a:xfrm>
            <a:off x="6336080" y="4206123"/>
            <a:ext cx="136961" cy="1239635"/>
          </a:xfrm>
          <a:prstGeom prst="rect">
            <a:avLst/>
          </a:prstGeom>
          <a:solidFill>
            <a:srgbClr val="21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33">
            <a:extLst>
              <a:ext uri="{FF2B5EF4-FFF2-40B4-BE49-F238E27FC236}">
                <a16:creationId xmlns:a16="http://schemas.microsoft.com/office/drawing/2014/main" id="{6CDAD6FB-E556-EFDE-F222-E0240D43DAA1}"/>
              </a:ext>
            </a:extLst>
          </p:cNvPr>
          <p:cNvSpPr/>
          <p:nvPr/>
        </p:nvSpPr>
        <p:spPr>
          <a:xfrm>
            <a:off x="6336080" y="1023624"/>
            <a:ext cx="136961" cy="1239635"/>
          </a:xfrm>
          <a:prstGeom prst="rect">
            <a:avLst/>
          </a:prstGeom>
          <a:solidFill>
            <a:srgbClr val="21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91212B7-BC67-5E59-6CEA-453F81C18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1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020" y="623375"/>
            <a:ext cx="1448298" cy="56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08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6847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麻呂 wattz</dc:creator>
  <cp:lastModifiedBy>麻呂 wattz</cp:lastModifiedBy>
  <cp:revision>13</cp:revision>
  <dcterms:created xsi:type="dcterms:W3CDTF">2025-05-18T09:04:51Z</dcterms:created>
  <dcterms:modified xsi:type="dcterms:W3CDTF">2025-06-06T12:47:24Z</dcterms:modified>
</cp:coreProperties>
</file>